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  <p:sldMasterId id="2147483728" r:id="rId4"/>
  </p:sldMasterIdLst>
  <p:notesMasterIdLst>
    <p:notesMasterId r:id="rId45"/>
  </p:notesMasterIdLst>
  <p:sldIdLst>
    <p:sldId id="405" r:id="rId5"/>
    <p:sldId id="496" r:id="rId6"/>
    <p:sldId id="498" r:id="rId7"/>
    <p:sldId id="499" r:id="rId8"/>
    <p:sldId id="1867" r:id="rId9"/>
    <p:sldId id="1868" r:id="rId10"/>
    <p:sldId id="1869" r:id="rId11"/>
    <p:sldId id="1870" r:id="rId12"/>
    <p:sldId id="1871" r:id="rId13"/>
    <p:sldId id="1873" r:id="rId14"/>
    <p:sldId id="1872" r:id="rId15"/>
    <p:sldId id="1876" r:id="rId16"/>
    <p:sldId id="1874" r:id="rId17"/>
    <p:sldId id="1860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1877" r:id="rId34"/>
    <p:sldId id="1875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F8944-458D-B545-890B-94E4EA6B8E8D}" v="1" dt="2021-09-01T05:51:54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3A3F8944-458D-B545-890B-94E4EA6B8E8D}"/>
    <pc:docChg chg="modSld">
      <pc:chgData name="Khattab, Sherif" userId="c83b1e15-36f3-4f46-aceb-05aac24c545e" providerId="ADAL" clId="{3A3F8944-458D-B545-890B-94E4EA6B8E8D}" dt="2021-09-01T05:51:54.356" v="0"/>
      <pc:docMkLst>
        <pc:docMk/>
      </pc:docMkLst>
      <pc:sldChg chg="modSp">
        <pc:chgData name="Khattab, Sherif" userId="c83b1e15-36f3-4f46-aceb-05aac24c545e" providerId="ADAL" clId="{3A3F8944-458D-B545-890B-94E4EA6B8E8D}" dt="2021-09-01T05:51:54.356" v="0"/>
        <pc:sldMkLst>
          <pc:docMk/>
          <pc:sldMk cId="1894775455" sldId="405"/>
        </pc:sldMkLst>
        <pc:spChg chg="mod">
          <ac:chgData name="Khattab, Sherif" userId="c83b1e15-36f3-4f46-aceb-05aac24c545e" providerId="ADAL" clId="{3A3F8944-458D-B545-890B-94E4EA6B8E8D}" dt="2021-09-01T05:51:54.356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31422A64-77F1-4751-B13E-5821B15EFFEE}"/>
    <pc:docChg chg="undo custSel addSld delSld modSld sldOrd">
      <pc:chgData name="Khattab, Sherif" userId="c83b1e15-36f3-4f46-aceb-05aac24c545e" providerId="ADAL" clId="{31422A64-77F1-4751-B13E-5821B15EFFEE}" dt="2021-04-21T18:31:28.894" v="319" actId="47"/>
      <pc:docMkLst>
        <pc:docMk/>
      </pc:docMkLst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70504775" sldId="25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807426063" sldId="25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41064727" sldId="25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2187214" sldId="26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48632322" sldId="2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17628248" sldId="2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05859911" sldId="2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80978526" sldId="2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4562082" sldId="2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28096837" sldId="26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70685941" sldId="26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3721341" sldId="26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248877023" sldId="26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24532570" sldId="27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53711633" sldId="27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72598219" sldId="27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83791612" sldId="296"/>
        </pc:sldMkLst>
      </pc:sldChg>
      <pc:sldChg chg="addSp modSp mod">
        <pc:chgData name="Khattab, Sherif" userId="c83b1e15-36f3-4f46-aceb-05aac24c545e" providerId="ADAL" clId="{31422A64-77F1-4751-B13E-5821B15EFFEE}" dt="2021-04-21T18:24:22.284" v="158" actId="1076"/>
        <pc:sldMkLst>
          <pc:docMk/>
          <pc:sldMk cId="1705573844" sldId="317"/>
        </pc:sldMkLst>
        <pc:picChg chg="add mod">
          <ac:chgData name="Khattab, Sherif" userId="c83b1e15-36f3-4f46-aceb-05aac24c545e" providerId="ADAL" clId="{31422A64-77F1-4751-B13E-5821B15EFFEE}" dt="2021-04-21T18:24:22.284" v="158" actId="1076"/>
          <ac:picMkLst>
            <pc:docMk/>
            <pc:sldMk cId="1705573844" sldId="317"/>
            <ac:picMk id="3" creationId="{78DDBE84-619B-41BF-ADA1-01E845953239}"/>
          </ac:picMkLst>
        </pc:picChg>
      </pc:sldChg>
      <pc:sldChg chg="addSp delSp modSp mod">
        <pc:chgData name="Khattab, Sherif" userId="c83b1e15-36f3-4f46-aceb-05aac24c545e" providerId="ADAL" clId="{31422A64-77F1-4751-B13E-5821B15EFFEE}" dt="2021-04-21T18:25:22.301" v="174" actId="1076"/>
        <pc:sldMkLst>
          <pc:docMk/>
          <pc:sldMk cId="203120336" sldId="318"/>
        </pc:sldMkLst>
        <pc:spChg chg="mod">
          <ac:chgData name="Khattab, Sherif" userId="c83b1e15-36f3-4f46-aceb-05aac24c545e" providerId="ADAL" clId="{31422A64-77F1-4751-B13E-5821B15EFFEE}" dt="2021-04-21T18:25:19.907" v="172" actId="14100"/>
          <ac:spMkLst>
            <pc:docMk/>
            <pc:sldMk cId="203120336" sldId="318"/>
            <ac:spMk id="242" creationId="{00000000-0000-0000-0000-000000000000}"/>
          </ac:spMkLst>
        </pc:spChg>
        <pc:picChg chg="add del mod">
          <ac:chgData name="Khattab, Sherif" userId="c83b1e15-36f3-4f46-aceb-05aac24c545e" providerId="ADAL" clId="{31422A64-77F1-4751-B13E-5821B15EFFEE}" dt="2021-04-21T18:24:51.632" v="164" actId="22"/>
          <ac:picMkLst>
            <pc:docMk/>
            <pc:sldMk cId="203120336" sldId="318"/>
            <ac:picMk id="3" creationId="{CC8D0801-5DCE-4B73-8E89-503A3002D90C}"/>
          </ac:picMkLst>
        </pc:picChg>
        <pc:picChg chg="add mod">
          <ac:chgData name="Khattab, Sherif" userId="c83b1e15-36f3-4f46-aceb-05aac24c545e" providerId="ADAL" clId="{31422A64-77F1-4751-B13E-5821B15EFFEE}" dt="2021-04-21T18:25:22.301" v="174" actId="1076"/>
          <ac:picMkLst>
            <pc:docMk/>
            <pc:sldMk cId="203120336" sldId="318"/>
            <ac:picMk id="5" creationId="{E4379F0F-2AEB-45A0-8F6D-80D07283DF55}"/>
          </ac:picMkLst>
        </pc:picChg>
      </pc:sldChg>
      <pc:sldChg chg="addSp modSp mod">
        <pc:chgData name="Khattab, Sherif" userId="c83b1e15-36f3-4f46-aceb-05aac24c545e" providerId="ADAL" clId="{31422A64-77F1-4751-B13E-5821B15EFFEE}" dt="2021-04-21T18:27:15.194" v="203" actId="14100"/>
        <pc:sldMkLst>
          <pc:docMk/>
          <pc:sldMk cId="1293668777" sldId="324"/>
        </pc:sldMkLst>
        <pc:picChg chg="add mod">
          <ac:chgData name="Khattab, Sherif" userId="c83b1e15-36f3-4f46-aceb-05aac24c545e" providerId="ADAL" clId="{31422A64-77F1-4751-B13E-5821B15EFFEE}" dt="2021-04-21T18:27:15.194" v="203" actId="14100"/>
          <ac:picMkLst>
            <pc:docMk/>
            <pc:sldMk cId="1293668777" sldId="324"/>
            <ac:picMk id="3" creationId="{218A4922-A942-4724-8390-71DEA9BFE626}"/>
          </ac:picMkLst>
        </pc:picChg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282120946" sldId="33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273674964" sldId="90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09270529" sldId="18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14859714" sldId="18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40734450" sldId="18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082975913" sldId="18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86403115" sldId="1866"/>
        </pc:sldMkLst>
      </pc:sldChg>
      <pc:sldChg chg="addSp modSp new mod">
        <pc:chgData name="Khattab, Sherif" userId="c83b1e15-36f3-4f46-aceb-05aac24c545e" providerId="ADAL" clId="{31422A64-77F1-4751-B13E-5821B15EFFEE}" dt="2021-04-21T18:27:58.069" v="206" actId="1076"/>
        <pc:sldMkLst>
          <pc:docMk/>
          <pc:sldMk cId="3391553956" sldId="1867"/>
        </pc:sldMkLst>
        <pc:spChg chg="mod">
          <ac:chgData name="Khattab, Sherif" userId="c83b1e15-36f3-4f46-aceb-05aac24c545e" providerId="ADAL" clId="{31422A64-77F1-4751-B13E-5821B15EFFEE}" dt="2021-04-21T18:21:11.294" v="18" actId="20577"/>
          <ac:spMkLst>
            <pc:docMk/>
            <pc:sldMk cId="3391553956" sldId="1867"/>
            <ac:spMk id="2" creationId="{54F8C58A-FE9C-4C80-8178-B3F5C6A99AC7}"/>
          </ac:spMkLst>
        </pc:spChg>
        <pc:picChg chg="add mod">
          <ac:chgData name="Khattab, Sherif" userId="c83b1e15-36f3-4f46-aceb-05aac24c545e" providerId="ADAL" clId="{31422A64-77F1-4751-B13E-5821B15EFFEE}" dt="2021-04-21T18:27:58.069" v="206" actId="1076"/>
          <ac:picMkLst>
            <pc:docMk/>
            <pc:sldMk cId="3391553956" sldId="1867"/>
            <ac:picMk id="7" creationId="{E31E1B6C-97A2-4D84-9FC8-8A51B9316CD3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1:25.428" v="40" actId="1076"/>
        <pc:sldMkLst>
          <pc:docMk/>
          <pc:sldMk cId="1985899896" sldId="1868"/>
        </pc:sldMkLst>
        <pc:spChg chg="mod">
          <ac:chgData name="Khattab, Sherif" userId="c83b1e15-36f3-4f46-aceb-05aac24c545e" providerId="ADAL" clId="{31422A64-77F1-4751-B13E-5821B15EFFEE}" dt="2021-04-21T18:21:18.705" v="37" actId="20577"/>
          <ac:spMkLst>
            <pc:docMk/>
            <pc:sldMk cId="1985899896" sldId="1868"/>
            <ac:spMk id="2" creationId="{BC60E439-E664-4CA9-83CE-CE11C9F6FCF6}"/>
          </ac:spMkLst>
        </pc:spChg>
        <pc:picChg chg="add mod">
          <ac:chgData name="Khattab, Sherif" userId="c83b1e15-36f3-4f46-aceb-05aac24c545e" providerId="ADAL" clId="{31422A64-77F1-4751-B13E-5821B15EFFEE}" dt="2021-04-21T18:21:25.428" v="40" actId="1076"/>
          <ac:picMkLst>
            <pc:docMk/>
            <pc:sldMk cId="1985899896" sldId="1868"/>
            <ac:picMk id="7" creationId="{B52A28DA-4DFF-4C4E-9DB5-2D6A58D6EDD4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8:40.752" v="243" actId="1076"/>
        <pc:sldMkLst>
          <pc:docMk/>
          <pc:sldMk cId="447078360" sldId="1869"/>
        </pc:sldMkLst>
        <pc:spChg chg="mod">
          <ac:chgData name="Khattab, Sherif" userId="c83b1e15-36f3-4f46-aceb-05aac24c545e" providerId="ADAL" clId="{31422A64-77F1-4751-B13E-5821B15EFFEE}" dt="2021-04-21T18:28:35.543" v="240" actId="20577"/>
          <ac:spMkLst>
            <pc:docMk/>
            <pc:sldMk cId="447078360" sldId="1869"/>
            <ac:spMk id="2" creationId="{A336FBBB-730E-4D13-B64B-4EFBF072CDDA}"/>
          </ac:spMkLst>
        </pc:spChg>
        <pc:picChg chg="add mod">
          <ac:chgData name="Khattab, Sherif" userId="c83b1e15-36f3-4f46-aceb-05aac24c545e" providerId="ADAL" clId="{31422A64-77F1-4751-B13E-5821B15EFFEE}" dt="2021-04-21T18:28:40.752" v="243" actId="1076"/>
          <ac:picMkLst>
            <pc:docMk/>
            <pc:sldMk cId="447078360" sldId="1869"/>
            <ac:picMk id="7" creationId="{07503299-3716-4907-9528-9A8A76B8618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2:06.297" v="81" actId="1076"/>
        <pc:sldMkLst>
          <pc:docMk/>
          <pc:sldMk cId="807306443" sldId="1870"/>
        </pc:sldMkLst>
        <pc:spChg chg="mod">
          <ac:chgData name="Khattab, Sherif" userId="c83b1e15-36f3-4f46-aceb-05aac24c545e" providerId="ADAL" clId="{31422A64-77F1-4751-B13E-5821B15EFFEE}" dt="2021-04-21T18:21:50.395" v="76" actId="20577"/>
          <ac:spMkLst>
            <pc:docMk/>
            <pc:sldMk cId="807306443" sldId="1870"/>
            <ac:spMk id="2" creationId="{2ACFBE6B-4C92-470B-A754-E92E8BD4CA6B}"/>
          </ac:spMkLst>
        </pc:spChg>
        <pc:picChg chg="add mod">
          <ac:chgData name="Khattab, Sherif" userId="c83b1e15-36f3-4f46-aceb-05aac24c545e" providerId="ADAL" clId="{31422A64-77F1-4751-B13E-5821B15EFFEE}" dt="2021-04-21T18:22:06.297" v="81" actId="1076"/>
          <ac:picMkLst>
            <pc:docMk/>
            <pc:sldMk cId="807306443" sldId="1870"/>
            <ac:picMk id="8" creationId="{4D164CF3-31FA-478B-9C41-512EBE64CAA1}"/>
          </ac:picMkLst>
        </pc:picChg>
        <pc:inkChg chg="add del">
          <ac:chgData name="Khattab, Sherif" userId="c83b1e15-36f3-4f46-aceb-05aac24c545e" providerId="ADAL" clId="{31422A64-77F1-4751-B13E-5821B15EFFEE}" dt="2021-04-21T18:21:54.942" v="78"/>
          <ac:inkMkLst>
            <pc:docMk/>
            <pc:sldMk cId="807306443" sldId="1870"/>
            <ac:inkMk id="6" creationId="{BE9A55D5-5D66-4027-A5A8-E222D19D38DC}"/>
          </ac:inkMkLst>
        </pc:inkChg>
      </pc:sldChg>
      <pc:sldChg chg="addSp modSp new mod">
        <pc:chgData name="Khattab, Sherif" userId="c83b1e15-36f3-4f46-aceb-05aac24c545e" providerId="ADAL" clId="{31422A64-77F1-4751-B13E-5821B15EFFEE}" dt="2021-04-21T18:22:40.603" v="101" actId="1076"/>
        <pc:sldMkLst>
          <pc:docMk/>
          <pc:sldMk cId="1636673855" sldId="1871"/>
        </pc:sldMkLst>
        <pc:spChg chg="mod">
          <ac:chgData name="Khattab, Sherif" userId="c83b1e15-36f3-4f46-aceb-05aac24c545e" providerId="ADAL" clId="{31422A64-77F1-4751-B13E-5821B15EFFEE}" dt="2021-04-21T18:22:33.867" v="98" actId="20577"/>
          <ac:spMkLst>
            <pc:docMk/>
            <pc:sldMk cId="1636673855" sldId="1871"/>
            <ac:spMk id="2" creationId="{D261A701-7752-4169-B942-7528EB0FCC25}"/>
          </ac:spMkLst>
        </pc:spChg>
        <pc:picChg chg="add mod">
          <ac:chgData name="Khattab, Sherif" userId="c83b1e15-36f3-4f46-aceb-05aac24c545e" providerId="ADAL" clId="{31422A64-77F1-4751-B13E-5821B15EFFEE}" dt="2021-04-21T18:22:40.603" v="101" actId="1076"/>
          <ac:picMkLst>
            <pc:docMk/>
            <pc:sldMk cId="1636673855" sldId="1871"/>
            <ac:picMk id="7" creationId="{A1B03A95-128D-4B6A-9307-80F6A9722F40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11.785" v="244" actId="20577"/>
        <pc:sldMkLst>
          <pc:docMk/>
          <pc:sldMk cId="2296012957" sldId="1872"/>
        </pc:sldMkLst>
        <pc:spChg chg="mod">
          <ac:chgData name="Khattab, Sherif" userId="c83b1e15-36f3-4f46-aceb-05aac24c545e" providerId="ADAL" clId="{31422A64-77F1-4751-B13E-5821B15EFFEE}" dt="2021-04-21T18:29:11.785" v="244" actId="20577"/>
          <ac:spMkLst>
            <pc:docMk/>
            <pc:sldMk cId="2296012957" sldId="1872"/>
            <ac:spMk id="2" creationId="{868D98EC-5A26-4906-83BE-1A3AF9964A1B}"/>
          </ac:spMkLst>
        </pc:spChg>
        <pc:picChg chg="add mod">
          <ac:chgData name="Khattab, Sherif" userId="c83b1e15-36f3-4f46-aceb-05aac24c545e" providerId="ADAL" clId="{31422A64-77F1-4751-B13E-5821B15EFFEE}" dt="2021-04-21T18:23:16.125" v="126" actId="1076"/>
          <ac:picMkLst>
            <pc:docMk/>
            <pc:sldMk cId="2296012957" sldId="1872"/>
            <ac:picMk id="7" creationId="{A4B3D66D-EFBA-4EA1-A456-26A1DB3A8A63}"/>
          </ac:picMkLst>
        </pc:picChg>
      </pc:sldChg>
      <pc:sldChg chg="addSp modSp new mod ord">
        <pc:chgData name="Khattab, Sherif" userId="c83b1e15-36f3-4f46-aceb-05aac24c545e" providerId="ADAL" clId="{31422A64-77F1-4751-B13E-5821B15EFFEE}" dt="2021-04-21T18:29:25.611" v="263"/>
        <pc:sldMkLst>
          <pc:docMk/>
          <pc:sldMk cId="3567099693" sldId="1873"/>
        </pc:sldMkLst>
        <pc:spChg chg="mod">
          <ac:chgData name="Khattab, Sherif" userId="c83b1e15-36f3-4f46-aceb-05aac24c545e" providerId="ADAL" clId="{31422A64-77F1-4751-B13E-5821B15EFFEE}" dt="2021-04-21T18:29:18.770" v="258" actId="20577"/>
          <ac:spMkLst>
            <pc:docMk/>
            <pc:sldMk cId="3567099693" sldId="1873"/>
            <ac:spMk id="2" creationId="{91808910-2C17-4008-B670-B35A610EDD74}"/>
          </ac:spMkLst>
        </pc:spChg>
        <pc:picChg chg="add mod">
          <ac:chgData name="Khattab, Sherif" userId="c83b1e15-36f3-4f46-aceb-05aac24c545e" providerId="ADAL" clId="{31422A64-77F1-4751-B13E-5821B15EFFEE}" dt="2021-04-21T18:29:23.809" v="261" actId="1076"/>
          <ac:picMkLst>
            <pc:docMk/>
            <pc:sldMk cId="3567099693" sldId="1873"/>
            <ac:picMk id="7" creationId="{BDF6CB0C-C1FF-4402-A598-23BE7E03A585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3:47.363" v="153" actId="1076"/>
        <pc:sldMkLst>
          <pc:docMk/>
          <pc:sldMk cId="83101208" sldId="1874"/>
        </pc:sldMkLst>
        <pc:spChg chg="mod">
          <ac:chgData name="Khattab, Sherif" userId="c83b1e15-36f3-4f46-aceb-05aac24c545e" providerId="ADAL" clId="{31422A64-77F1-4751-B13E-5821B15EFFEE}" dt="2021-04-21T18:23:42.898" v="150" actId="20577"/>
          <ac:spMkLst>
            <pc:docMk/>
            <pc:sldMk cId="83101208" sldId="1874"/>
            <ac:spMk id="2" creationId="{5832F4DF-5D51-418D-8289-D6E146AA52AB}"/>
          </ac:spMkLst>
        </pc:spChg>
        <pc:picChg chg="add mod">
          <ac:chgData name="Khattab, Sherif" userId="c83b1e15-36f3-4f46-aceb-05aac24c545e" providerId="ADAL" clId="{31422A64-77F1-4751-B13E-5821B15EFFEE}" dt="2021-04-21T18:23:47.363" v="153" actId="1076"/>
          <ac:picMkLst>
            <pc:docMk/>
            <pc:sldMk cId="83101208" sldId="1874"/>
            <ac:picMk id="7" creationId="{211EB424-F64F-42BE-8F94-9A3CFDA28FCC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6:52.569" v="199" actId="1076"/>
        <pc:sldMkLst>
          <pc:docMk/>
          <pc:sldMk cId="3555793468" sldId="1875"/>
        </pc:sldMkLst>
        <pc:spChg chg="mod">
          <ac:chgData name="Khattab, Sherif" userId="c83b1e15-36f3-4f46-aceb-05aac24c545e" providerId="ADAL" clId="{31422A64-77F1-4751-B13E-5821B15EFFEE}" dt="2021-04-21T18:26:05.742" v="188" actId="20577"/>
          <ac:spMkLst>
            <pc:docMk/>
            <pc:sldMk cId="3555793468" sldId="1875"/>
            <ac:spMk id="3" creationId="{8034E150-60BD-4A3D-902E-B81495E6CA1E}"/>
          </ac:spMkLst>
        </pc:spChg>
        <pc:picChg chg="add del mod">
          <ac:chgData name="Khattab, Sherif" userId="c83b1e15-36f3-4f46-aceb-05aac24c545e" providerId="ADAL" clId="{31422A64-77F1-4751-B13E-5821B15EFFEE}" dt="2021-04-21T18:26:13" v="192" actId="478"/>
          <ac:picMkLst>
            <pc:docMk/>
            <pc:sldMk cId="3555793468" sldId="1875"/>
            <ac:picMk id="6" creationId="{2108E289-B517-49F1-8488-071EFF5EEC44}"/>
          </ac:picMkLst>
        </pc:picChg>
        <pc:picChg chg="add mod">
          <ac:chgData name="Khattab, Sherif" userId="c83b1e15-36f3-4f46-aceb-05aac24c545e" providerId="ADAL" clId="{31422A64-77F1-4751-B13E-5821B15EFFEE}" dt="2021-04-21T18:26:51.301" v="198" actId="1076"/>
          <ac:picMkLst>
            <pc:docMk/>
            <pc:sldMk cId="3555793468" sldId="1875"/>
            <ac:picMk id="8" creationId="{27BF4400-416B-4878-887D-C802E108919F}"/>
          </ac:picMkLst>
        </pc:picChg>
        <pc:picChg chg="add mod">
          <ac:chgData name="Khattab, Sherif" userId="c83b1e15-36f3-4f46-aceb-05aac24c545e" providerId="ADAL" clId="{31422A64-77F1-4751-B13E-5821B15EFFEE}" dt="2021-04-21T18:26:52.569" v="199" actId="1076"/>
          <ac:picMkLst>
            <pc:docMk/>
            <pc:sldMk cId="3555793468" sldId="1875"/>
            <ac:picMk id="10" creationId="{FDBDA4B3-BAED-4763-B30E-DDFF42B25349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49.346" v="291" actId="1076"/>
        <pc:sldMkLst>
          <pc:docMk/>
          <pc:sldMk cId="2840067507" sldId="1876"/>
        </pc:sldMkLst>
        <pc:spChg chg="mod">
          <ac:chgData name="Khattab, Sherif" userId="c83b1e15-36f3-4f46-aceb-05aac24c545e" providerId="ADAL" clId="{31422A64-77F1-4751-B13E-5821B15EFFEE}" dt="2021-04-21T18:29:45.045" v="288" actId="20577"/>
          <ac:spMkLst>
            <pc:docMk/>
            <pc:sldMk cId="2840067507" sldId="1876"/>
            <ac:spMk id="2" creationId="{2D9E43D1-88DE-4340-A84B-7F7A76491E6B}"/>
          </ac:spMkLst>
        </pc:spChg>
        <pc:picChg chg="add mod">
          <ac:chgData name="Khattab, Sherif" userId="c83b1e15-36f3-4f46-aceb-05aac24c545e" providerId="ADAL" clId="{31422A64-77F1-4751-B13E-5821B15EFFEE}" dt="2021-04-21T18:29:49.346" v="291" actId="1076"/>
          <ac:picMkLst>
            <pc:docMk/>
            <pc:sldMk cId="2840067507" sldId="1876"/>
            <ac:picMk id="7" creationId="{12BE3705-37B6-4290-BC93-00E3B250B0F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31:02.324" v="318" actId="1076"/>
        <pc:sldMkLst>
          <pc:docMk/>
          <pc:sldMk cId="1883128657" sldId="1877"/>
        </pc:sldMkLst>
        <pc:spChg chg="mod">
          <ac:chgData name="Khattab, Sherif" userId="c83b1e15-36f3-4f46-aceb-05aac24c545e" providerId="ADAL" clId="{31422A64-77F1-4751-B13E-5821B15EFFEE}" dt="2021-04-21T18:30:30.485" v="311" actId="20577"/>
          <ac:spMkLst>
            <pc:docMk/>
            <pc:sldMk cId="1883128657" sldId="1877"/>
            <ac:spMk id="3" creationId="{7F5422B8-EA58-4D60-951A-71842365E8D7}"/>
          </ac:spMkLst>
        </pc:spChg>
        <pc:picChg chg="add del">
          <ac:chgData name="Khattab, Sherif" userId="c83b1e15-36f3-4f46-aceb-05aac24c545e" providerId="ADAL" clId="{31422A64-77F1-4751-B13E-5821B15EFFEE}" dt="2021-04-21T18:30:35.162" v="313" actId="22"/>
          <ac:picMkLst>
            <pc:docMk/>
            <pc:sldMk cId="1883128657" sldId="1877"/>
            <ac:picMk id="6" creationId="{D6FE0C74-1D58-4B4F-95D4-FAB97A95E6FE}"/>
          </ac:picMkLst>
        </pc:picChg>
        <pc:picChg chg="add mod">
          <ac:chgData name="Khattab, Sherif" userId="c83b1e15-36f3-4f46-aceb-05aac24c545e" providerId="ADAL" clId="{31422A64-77F1-4751-B13E-5821B15EFFEE}" dt="2021-04-21T18:31:02.324" v="318" actId="1076"/>
          <ac:picMkLst>
            <pc:docMk/>
            <pc:sldMk cId="1883128657" sldId="1877"/>
            <ac:picMk id="8" creationId="{2C630A14-A3FD-4AB1-AFCD-B2EC0B6A46C3}"/>
          </ac:picMkLst>
        </pc:picChg>
      </pc:sldChg>
      <pc:sldMasterChg chg="delSldLayout">
        <pc:chgData name="Khattab, Sherif" userId="c83b1e15-36f3-4f46-aceb-05aac24c545e" providerId="ADAL" clId="{31422A64-77F1-4751-B13E-5821B15EFFEE}" dt="2021-04-21T18:31:28.894" v="319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31422A64-77F1-4751-B13E-5821B15EFFEE}" dt="2021-04-21T18:31:28.894" v="319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0cd9181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0cd9181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21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0cd9181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90cd9181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1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0cd9181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0cd9181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83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0cd9181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0cd9181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96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0cd9181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90cd9181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4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0cd9181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0cd9181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9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0cd9181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0cd9181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Ready (( … )**13) % 77 in a python prompt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Advertise public key (n=77, e=37)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Request an encrypted message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does the mod n mean for possible messages to encrypt??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result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 through key gen process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 = 7, q = 11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= 77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err="1"/>
              <a:t>φ</a:t>
            </a:r>
            <a:r>
              <a:rPr lang="en"/>
              <a:t>(n) =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e to be 37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co-prime to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XGCD(60, 37) = 1 = 60 * -8 + 37 * 13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 = 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1465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0cd918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0cd918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454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0cd918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0cd918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30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0cd918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0cd918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64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d499ee7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d499ee7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509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0cd9181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0cd9181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408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0cd9181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0cd9181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737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0cd9181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0cd9181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62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0cd918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0cd918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38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319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0cd9181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0cd9181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21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d499ee7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d499ee7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64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d499ee7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d499ee7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01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0cd918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0cd918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06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0cd918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0cd918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Ronald Rivest, Adi Shamir, Leonard Adleman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877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0cd9181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0cd9181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7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0cd918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0cd9181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7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0cd918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90cd918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2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63592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86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278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098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8819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31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4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8910-2C17-4008-B670-B35A610E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2CBD-E32F-4A58-982F-DB88887FE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EE980-9E3B-4F4E-9BDB-6E2D2F19FA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D13EB-B3D6-43D8-9875-6816D627D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6CB0C-C1FF-4402-A598-23BE7E03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5" y="796147"/>
            <a:ext cx="9515747" cy="63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9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98EC-5A26-4906-83BE-1A3AF996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5D21-2714-47B9-9CBE-43AD5F23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0A7F5-4D84-4A97-9BD0-AEDF0FB72D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1E91D-632F-438C-BA90-09D46E850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3D66D-EFBA-4EA1-A456-26A1DB3A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942944"/>
            <a:ext cx="8856073" cy="59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1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43D1-88DE-4340-A84B-7F7A7649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64C5-2D4D-4302-A070-A07A5C63C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04D21-9386-4F86-B1AA-915C8F9947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9688A-A24D-4703-8AA5-80687D70A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E3705-37B6-4290-BC93-00E3B250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1242486"/>
            <a:ext cx="8313964" cy="55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F4DF-5D51-418D-8289-D6E146AA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D49DA-B48A-408B-B74A-B73B6DB1A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F3C5B-FC36-4691-8E47-44FFC20384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65011-8E49-48F8-AD86-DCC5F8F47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EB424-F64F-42BE-8F94-9A3CFDA2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" y="1124997"/>
            <a:ext cx="8758101" cy="5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RSA encryption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504349" y="2285450"/>
            <a:ext cx="9068753" cy="495521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Pads must be truly random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Both sender and receiver must have a matched list of pads in the appropriate order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Once you run out of pads, no more messages can be sent</a:t>
            </a:r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Difficulties with one-time pads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9009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504349" y="3361576"/>
            <a:ext cx="9068753" cy="387914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E.g., DES, AES, Blowfish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Users share a single </a:t>
            </a:r>
            <a:r>
              <a:rPr lang="en" i="1"/>
              <a:t>key</a:t>
            </a:r>
            <a:endParaRPr i="1"/>
          </a:p>
          <a:p>
            <a:pPr lvl="1"/>
            <a:r>
              <a:rPr lang="en"/>
              <a:t>Numbers of a given bitlength (e.g., 128, 256)</a:t>
            </a:r>
            <a:endParaRPr/>
          </a:p>
          <a:p>
            <a:pPr lvl="1"/>
            <a:r>
              <a:rPr lang="en"/>
              <a:t>Key is used to encrypt/decrypt many messages back and forth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Encryptions/decryptions will be fast</a:t>
            </a:r>
            <a:endParaRPr/>
          </a:p>
          <a:p>
            <a:pPr lvl="1"/>
            <a:r>
              <a:rPr lang="en"/>
              <a:t>Typically linear in the size the input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Ciphertext should appear random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Best way to recover plaintext should be a brute force attack on the encryption key</a:t>
            </a:r>
            <a:endParaRPr/>
          </a:p>
          <a:p>
            <a:pPr lvl="1"/>
            <a:r>
              <a:rPr lang="en"/>
              <a:t>Which we have shown to be infeasible for 128bit AES keys</a:t>
            </a: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Symmetric ciphers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1139262" y="150701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1"/>
          </p:nvPr>
        </p:nvSpPr>
        <p:spPr>
          <a:xfrm>
            <a:off x="2429171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3255438" y="160850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Encrypt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4809035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635304" y="160850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Decrypt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8015182" y="150701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7188899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3619103" y="2540499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K</a:t>
            </a:r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5998967" y="2540499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K</a:t>
            </a:r>
            <a:endParaRPr/>
          </a:p>
        </p:txBody>
      </p:sp>
      <p:cxnSp>
        <p:nvCxnSpPr>
          <p:cNvPr id="157" name="Google Shape;157;p17"/>
          <p:cNvCxnSpPr>
            <a:stCxn id="149" idx="3"/>
            <a:endCxn id="150" idx="1"/>
          </p:cNvCxnSpPr>
          <p:nvPr/>
        </p:nvCxnSpPr>
        <p:spPr>
          <a:xfrm>
            <a:off x="2903898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7"/>
          <p:cNvCxnSpPr>
            <a:stCxn id="150" idx="3"/>
            <a:endCxn id="151" idx="1"/>
          </p:cNvCxnSpPr>
          <p:nvPr/>
        </p:nvCxnSpPr>
        <p:spPr>
          <a:xfrm>
            <a:off x="4457465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7"/>
          <p:cNvCxnSpPr>
            <a:stCxn id="151" idx="3"/>
            <a:endCxn id="152" idx="1"/>
          </p:cNvCxnSpPr>
          <p:nvPr/>
        </p:nvCxnSpPr>
        <p:spPr>
          <a:xfrm>
            <a:off x="5283762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7"/>
          <p:cNvCxnSpPr>
            <a:stCxn id="152" idx="3"/>
            <a:endCxn id="154" idx="1"/>
          </p:cNvCxnSpPr>
          <p:nvPr/>
        </p:nvCxnSpPr>
        <p:spPr>
          <a:xfrm>
            <a:off x="6837329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7"/>
          <p:cNvCxnSpPr>
            <a:stCxn id="154" idx="3"/>
            <a:endCxn id="153" idx="1"/>
          </p:cNvCxnSpPr>
          <p:nvPr/>
        </p:nvCxnSpPr>
        <p:spPr>
          <a:xfrm>
            <a:off x="7663626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7"/>
          <p:cNvCxnSpPr>
            <a:stCxn id="148" idx="3"/>
            <a:endCxn id="149" idx="1"/>
          </p:cNvCxnSpPr>
          <p:nvPr/>
        </p:nvCxnSpPr>
        <p:spPr>
          <a:xfrm>
            <a:off x="2062269" y="1885048"/>
            <a:ext cx="36695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7"/>
          <p:cNvCxnSpPr>
            <a:stCxn id="148" idx="2"/>
            <a:endCxn id="155" idx="1"/>
          </p:cNvCxnSpPr>
          <p:nvPr/>
        </p:nvCxnSpPr>
        <p:spPr>
          <a:xfrm>
            <a:off x="1600764" y="2263080"/>
            <a:ext cx="2018254" cy="6555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7"/>
          <p:cNvCxnSpPr>
            <a:stCxn id="155" idx="0"/>
          </p:cNvCxnSpPr>
          <p:nvPr/>
        </p:nvCxnSpPr>
        <p:spPr>
          <a:xfrm rot="10800000">
            <a:off x="3856465" y="2161642"/>
            <a:ext cx="0" cy="3788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7"/>
          <p:cNvCxnSpPr>
            <a:stCxn id="153" idx="2"/>
            <a:endCxn id="156" idx="3"/>
          </p:cNvCxnSpPr>
          <p:nvPr/>
        </p:nvCxnSpPr>
        <p:spPr>
          <a:xfrm flipH="1">
            <a:off x="6473638" y="2263080"/>
            <a:ext cx="2003047" cy="6555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17"/>
          <p:cNvCxnSpPr>
            <a:stCxn id="156" idx="0"/>
            <a:endCxn id="152" idx="2"/>
          </p:cNvCxnSpPr>
          <p:nvPr/>
        </p:nvCxnSpPr>
        <p:spPr>
          <a:xfrm rot="10800000">
            <a:off x="6236331" y="2161642"/>
            <a:ext cx="0" cy="3788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951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Alice and Bob have to both know the same key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can you securely transmit the key from Alice to Bob?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Further, if Alice also wants to communicate with Charlie, her and Charlie will need to know the same key, a different key from the key Alice shares with Bob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Alice and Danielle will also have to share a different key…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etc.</a:t>
            </a:r>
            <a:endParaRPr i="1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Problems with symmetric ciphers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5968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Each user has their own pair of keys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public</a:t>
            </a:r>
            <a:r>
              <a:rPr lang="en"/>
              <a:t> key that can be revealed to anyone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private</a:t>
            </a:r>
            <a:r>
              <a:rPr lang="en"/>
              <a:t> key that only they should know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How does this solve our problem?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Public key can simply be published/advertised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Posted repositories of public keys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Added to an email signature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Each user is responsible only for their own keypair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Let's look at a public-key crypto scheme in detail...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Enter public-key encryption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724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</a:t>
            </a:r>
            <a:endParaRPr/>
          </a:p>
        </p:txBody>
      </p:sp>
      <p:pic>
        <p:nvPicPr>
          <p:cNvPr id="187" name="Google Shape;187;p20" descr="RSA-20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533" y="1683293"/>
            <a:ext cx="6294380" cy="419626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92169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Upcoming deadlines:</a:t>
            </a:r>
          </a:p>
          <a:p>
            <a:pPr lvl="1"/>
            <a:r>
              <a:rPr lang="en-US"/>
              <a:t>4/19: Assignment 4</a:t>
            </a:r>
          </a:p>
          <a:p>
            <a:pPr lvl="1"/>
            <a:r>
              <a:rPr lang="en-US"/>
              <a:t>4/21: Homework 12</a:t>
            </a:r>
          </a:p>
          <a:p>
            <a:pPr lvl="1"/>
            <a:r>
              <a:rPr lang="en-US"/>
              <a:t>4/23: Lab 11</a:t>
            </a:r>
          </a:p>
          <a:p>
            <a:pPr lvl="1"/>
            <a:r>
              <a:rPr lang="en-US"/>
              <a:t>4/30: Lab 12</a:t>
            </a:r>
          </a:p>
          <a:p>
            <a:pPr lvl="1"/>
            <a:r>
              <a:rPr lang="en-US"/>
              <a:t>5/2: Assignment 5 </a:t>
            </a:r>
          </a:p>
          <a:p>
            <a:pPr lvl="1"/>
            <a:r>
              <a:rPr lang="en-US"/>
              <a:t>5/2: Bonus Homework</a:t>
            </a:r>
          </a:p>
          <a:p>
            <a:pPr lvl="1"/>
            <a:r>
              <a:rPr lang="en-US"/>
              <a:t>Tophat questions are due one week after each lecture</a:t>
            </a:r>
          </a:p>
          <a:p>
            <a:r>
              <a:rPr lang="en-US"/>
              <a:t>OMETs</a:t>
            </a:r>
          </a:p>
          <a:p>
            <a:pPr lvl="1"/>
            <a:r>
              <a:rPr lang="en-US"/>
              <a:t>1 bonus point for entire class when response rate &gt;= 80%</a:t>
            </a:r>
          </a:p>
          <a:p>
            <a:pPr lvl="1"/>
            <a:r>
              <a:rPr lang="en-US"/>
              <a:t>Currently at ~33%</a:t>
            </a:r>
          </a:p>
          <a:p>
            <a:pPr lvl="1"/>
            <a:r>
              <a:rPr lang="en-US"/>
              <a:t>Deadline is Sunday 4/25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504349" y="2168310"/>
            <a:ext cx="9068753" cy="507290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are RSA keypairs?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messages encrypted?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are messages decrypted?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are keys generated?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Why is it secure?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Cryptosystem in-depth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155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i="1"/>
              <a:t>Public</a:t>
            </a:r>
            <a:r>
              <a:rPr lang="en"/>
              <a:t> key is two numbers, which we will call </a:t>
            </a:r>
            <a:r>
              <a:rPr lang="en">
                <a:solidFill>
                  <a:srgbClr val="980000"/>
                </a:solidFill>
              </a:rPr>
              <a:t>n</a:t>
            </a:r>
            <a:r>
              <a:rPr lang="en"/>
              <a:t> and </a:t>
            </a:r>
            <a:r>
              <a:rPr lang="en">
                <a:solidFill>
                  <a:srgbClr val="980000"/>
                </a:solidFill>
              </a:rPr>
              <a:t>e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i="1">
                <a:solidFill>
                  <a:srgbClr val="002B5E"/>
                </a:solidFill>
              </a:rPr>
              <a:t>Private</a:t>
            </a:r>
            <a:r>
              <a:rPr lang="en">
                <a:solidFill>
                  <a:srgbClr val="002B5E"/>
                </a:solidFill>
              </a:rPr>
              <a:t> key is a single number we will call</a:t>
            </a:r>
            <a:r>
              <a:rPr lang="en">
                <a:solidFill>
                  <a:srgbClr val="980000"/>
                </a:solidFill>
              </a:rPr>
              <a:t> d</a:t>
            </a:r>
            <a:endParaRPr>
              <a:solidFill>
                <a:srgbClr val="980000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The length of n in bits is the key length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I.e., 2048 bit RSA keys will have a 2048 bit n value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/>
              <a:t>Note that "n" will be used to indicate the RSA public key component for our discussion of RSA...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keypairs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7304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/>
              <a:t>Say Alice wants to send a message to Bob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Looks up Bob’s public key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Convert the message into an integer:  m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Compute the ciphertext c as: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 = m</a:t>
            </a:r>
            <a:r>
              <a:rPr lang="en" baseline="30000"/>
              <a:t>e</a:t>
            </a:r>
            <a:r>
              <a:rPr lang="en"/>
              <a:t> (mod n)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Send c to Bob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Encryption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3907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/>
              <a:t>Bob can simply: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Compute m as:</a:t>
            </a:r>
            <a:endParaRPr/>
          </a:p>
          <a:p>
            <a:pPr lvl="1">
              <a:lnSpc>
                <a:spcPct val="200000"/>
              </a:lnSpc>
              <a:buAutoNum type="alphaLcPeriod"/>
            </a:pPr>
            <a:r>
              <a:rPr lang="en"/>
              <a:t>m = c</a:t>
            </a:r>
            <a:r>
              <a:rPr lang="en" baseline="30000"/>
              <a:t>d</a:t>
            </a:r>
            <a:r>
              <a:rPr lang="en"/>
              <a:t> (mod n)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Convert m into Alice’s message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Decryption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1512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endParaRPr/>
          </a:p>
        </p:txBody>
      </p:sp>
      <p:pic>
        <p:nvPicPr>
          <p:cNvPr id="222" name="Google Shape;222;p25" descr="w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47" y="1797636"/>
            <a:ext cx="6822557" cy="396757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15502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en"/>
              <a:t>Choose two prime numbers </a:t>
            </a:r>
            <a:r>
              <a:rPr lang="en">
                <a:solidFill>
                  <a:srgbClr val="980000"/>
                </a:solidFill>
              </a:rPr>
              <a:t>p</a:t>
            </a:r>
            <a:r>
              <a:rPr lang="en"/>
              <a:t> and </a:t>
            </a:r>
            <a:r>
              <a:rPr lang="en">
                <a:solidFill>
                  <a:srgbClr val="980000"/>
                </a:solidFill>
              </a:rPr>
              <a:t>q 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Compute 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Compute φ(n)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φ(n) = φ(p) * φ(q)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GCD(e, φ(n)) = 1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I.e., e and φ(n) are co-prime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Determine d as d = e</a:t>
            </a:r>
            <a:r>
              <a:rPr lang="en" baseline="30000">
                <a:solidFill>
                  <a:srgbClr val="002B5E"/>
                </a:solidFill>
              </a:rPr>
              <a:t>-1</a:t>
            </a:r>
            <a:r>
              <a:rPr lang="en">
                <a:solidFill>
                  <a:srgbClr val="002B5E"/>
                </a:solidFill>
              </a:rPr>
              <a:t> mod(φ(n))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n, e, and d need to be carefully generated</a:t>
            </a: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48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Here, we mean φ to be </a:t>
            </a:r>
            <a:r>
              <a:rPr lang="en"/>
              <a:t>Euler’s totient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is a count of the integers &lt; n that are co-prime to n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I.e., how many k are there such that: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&lt;= k &lt;= n AND GCD(n, k)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p and q are prime..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Hence, φ(p) = p - 1 and φ(q) = q -1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Further, φ is multiplicative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Since p and q are prime, they are co-prime, so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φ(p) * φ(q) = φ(p * q) = φ(n)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won’t detail the proof here...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>
                <a:solidFill>
                  <a:srgbClr val="EFEFEF"/>
                </a:solidFill>
              </a:rPr>
              <a:t>What the φ?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26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DBE84-619B-41BF-ADA1-01E84595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07" y="3043645"/>
            <a:ext cx="28441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d = e</a:t>
            </a:r>
            <a:r>
              <a:rPr lang="en" baseline="30000">
                <a:solidFill>
                  <a:srgbClr val="002B5E"/>
                </a:solidFill>
              </a:rPr>
              <a:t>-1</a:t>
            </a:r>
            <a:r>
              <a:rPr lang="en">
                <a:solidFill>
                  <a:srgbClr val="002B5E"/>
                </a:solidFill>
              </a:rPr>
              <a:t> mod(φ(n))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Means that d = 1/e mod(φ(n))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Means that e * d = 1 (mod </a:t>
            </a:r>
            <a:r>
              <a:rPr lang="en">
                <a:solidFill>
                  <a:srgbClr val="002B5E"/>
                </a:solidFill>
              </a:rPr>
              <a:t>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Now, </a:t>
            </a:r>
            <a:r>
              <a:rPr lang="en" i="1">
                <a:solidFill>
                  <a:srgbClr val="002B5E"/>
                </a:solidFill>
              </a:rPr>
              <a:t>this</a:t>
            </a:r>
            <a:r>
              <a:rPr lang="en">
                <a:solidFill>
                  <a:srgbClr val="002B5E"/>
                </a:solidFill>
              </a:rPr>
              <a:t> can be equivalently stated as e * d = z * φ(n) + 1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For some z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Can further restate this as:  e * d - z * φ(n) 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Or similarly:  1 = φ(n) * (-z) + e * d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How can we solve this?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Hint: recall that we know GCD(φ(n), e) = 1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OK, now what about multiplicative inverses mod φ(n)?</a:t>
            </a:r>
            <a:endParaRPr sz="2645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27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79F0F-2AEB-45A0-8F6D-80D07283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62" y="1330824"/>
            <a:ext cx="4196716" cy="16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GCD(a, b) = i = ax + by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= </a:t>
            </a:r>
            <a:r>
              <a:rPr lang="en">
                <a:solidFill>
                  <a:srgbClr val="002B5E"/>
                </a:solidFill>
              </a:rPr>
              <a:t>φ(n)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b = 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x = -z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y = 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GCD(φ(n), e) = 1 = φ(n) * (-z) + e * d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We can compute d in linear time!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Use extended Euclidean algorithm!</a:t>
            </a:r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432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p and q must be prime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 and GCD(e, φ(n)) = 1</a:t>
            </a:r>
            <a:endParaRPr>
              <a:solidFill>
                <a:srgbClr val="002B5E"/>
              </a:solidFill>
            </a:endParaRPr>
          </a:p>
          <a:p>
            <a:pPr indent="-39186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">
                <a:solidFill>
                  <a:srgbClr val="002B5E"/>
                </a:solidFill>
              </a:rPr>
              <a:t>Solve </a:t>
            </a:r>
            <a:r>
              <a:rPr lang="en"/>
              <a:t>X</a:t>
            </a:r>
            <a:r>
              <a:rPr lang="en" sz="2424"/>
              <a:t>GCD(φ(n), e) = 1 = φ(n) * (-z) + e * d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Compute the ciphertext c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c = m</a:t>
            </a:r>
            <a:r>
              <a:rPr lang="en" sz="2424" baseline="30000"/>
              <a:t>e</a:t>
            </a:r>
            <a:r>
              <a:rPr lang="en" sz="2424"/>
              <a:t> (mod n)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Recover m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m = c</a:t>
            </a:r>
            <a:r>
              <a:rPr lang="en" sz="2424" baseline="30000"/>
              <a:t>d</a:t>
            </a:r>
            <a:r>
              <a:rPr lang="en" sz="2424"/>
              <a:t> (mod n)</a:t>
            </a:r>
            <a:endParaRPr sz="2424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 example notes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575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exponentiation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GCD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590955-21A4-4C7B-AC41-AAE3AF99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422B8-EA58-4D60-951A-71842365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3A5B8-04DE-4915-A013-3BFFF7785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30A14-A3FD-4AB1-AFCD-B2EC0B6A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98" y="1179108"/>
            <a:ext cx="4768374" cy="63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BB9DA-B3C1-45AC-9763-6769C85AB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4E150-60BD-4A3D-902E-B81495E6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8250F-3B1A-485F-BD80-47B6AF4BE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BF4400-416B-4878-887D-C802E108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2" y="1189313"/>
            <a:ext cx="4602418" cy="6054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DA4B3-BAED-4763-B30E-DDFF42B2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95" y="3781425"/>
            <a:ext cx="3448050" cy="22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3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body" idx="1"/>
          </p:nvPr>
        </p:nvSpPr>
        <p:spPr>
          <a:xfrm>
            <a:off x="504349" y="2040978"/>
            <a:ext cx="9068753" cy="519985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Feel free to look up the proof using Fermat’s little theorem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this proof is </a:t>
            </a:r>
            <a:r>
              <a:rPr lang="en" b="1"/>
              <a:t>NOT</a:t>
            </a:r>
            <a:r>
              <a:rPr lang="en"/>
              <a:t> required for the course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how to generate RSA keys and encrypt/decrypt </a:t>
            </a:r>
            <a:r>
              <a:rPr lang="en" b="1"/>
              <a:t>IS</a:t>
            </a:r>
            <a:endParaRPr b="1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For this course, we’ll settle with our example showing that it </a:t>
            </a:r>
            <a:r>
              <a:rPr lang="en" i="1"/>
              <a:t>does</a:t>
            </a:r>
            <a:r>
              <a:rPr lang="en"/>
              <a:t> work</a:t>
            </a:r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but how does m</a:t>
            </a:r>
            <a:r>
              <a:rPr lang="en" baseline="30000"/>
              <a:t>ed</a:t>
            </a:r>
            <a:r>
              <a:rPr lang="en"/>
              <a:t> = m mod n?</a:t>
            </a: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5977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4 avenues of attack on the math of RSA were identified in the original paper: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Factoring n to find p and q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φ(n) without factoring n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d without factoring n or learning φ(n)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Why is RSA secure?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5718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the best of our knowledge, t</a:t>
            </a:r>
            <a:r>
              <a:rPr lang="en">
                <a:solidFill>
                  <a:srgbClr val="002B5E"/>
                </a:solidFill>
              </a:rPr>
              <a:t>his is </a:t>
            </a:r>
            <a:r>
              <a:rPr lang="en" i="1">
                <a:solidFill>
                  <a:srgbClr val="002B5E"/>
                </a:solidFill>
              </a:rPr>
              <a:t>hard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A 768 bit RSA key was factored one time us</a:t>
            </a:r>
            <a:r>
              <a:rPr lang="en"/>
              <a:t>ing the best currently known algorithm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Took 1500 CPU years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 years of real time on hundreds of computers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Hence, large keys are pretty safe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2048 bit keys are a pretty good bet for now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Factoring n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7354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504349" y="1278333"/>
            <a:ext cx="9068753" cy="59625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Would allow us to easily compute d because ed = 1 mod φ(n)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Note:</a:t>
            </a:r>
            <a:endParaRPr/>
          </a:p>
          <a:p>
            <a:pPr lvl="1" indent="-405855">
              <a:lnSpc>
                <a:spcPct val="115000"/>
              </a:lnSpc>
              <a:buSzPts val="2200"/>
            </a:pPr>
            <a:r>
              <a:rPr lang="en"/>
              <a:t>φ(n) = n - p - q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φ(n) = n - (p + q)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+ q) = n + 1- φ(n)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(p + q) - (p - q) = 2q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Now we just need (p - q)...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- 2pq + q</a:t>
            </a:r>
            <a:r>
              <a:rPr lang="en" baseline="30000"/>
              <a:t>2</a:t>
            </a:r>
            <a:endParaRPr baseline="30000"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+ 2pq + q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- 4n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 = √((p + q)</a:t>
            </a:r>
            <a:r>
              <a:rPr lang="en" baseline="30000"/>
              <a:t>2</a:t>
            </a:r>
            <a:r>
              <a:rPr lang="en"/>
              <a:t> - 4n)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If we can figure out φ(n) efficiently, we could factor n efficiently!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98682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What about determining φ(n) without factoring n?</a:t>
            </a:r>
            <a:endParaRPr sz="2865"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35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A4922-A942-4724-8390-71DEA9BF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68" y="2120798"/>
            <a:ext cx="2815045" cy="18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we know, d, we can get a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1 mod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kφ(n) + 1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For some 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- 1 = kφ(n)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has been shown that n can be efficiently factored using any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Hence, this would provide another efficient solution to factoring!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Determining d without factoring n or learning φ(n)?</a:t>
            </a:r>
            <a:endParaRPr sz="2645"/>
          </a:p>
        </p:txBody>
      </p:sp>
      <p:sp>
        <p:nvSpPr>
          <p:cNvPr id="293" name="Google Shape;293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2703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504349" y="2718467"/>
            <a:ext cx="9068753" cy="452247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Conjecture was made in 1978 that breaking RSA would yield an efficient factoring algorithm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To date, it has been not been proven or disproven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237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504349" y="2691028"/>
            <a:ext cx="9068753" cy="454958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Odds are that breaking RSA efficiently implies that factoring can be done efficiently.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Since factoring is probably hard, RSA is probably safe to use.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all leads to the following conclusion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902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Encryption/decryption: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can we perform efficient exponentiations?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Key generation: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 can do multiplication, XGCD for large integers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finding large prime numbers?</a:t>
            </a:r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concerns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3082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GCD</a:t>
            </a:r>
          </a:p>
          <a:p>
            <a:pPr lvl="1"/>
            <a:r>
              <a:rPr lang="en-US"/>
              <a:t>application of </a:t>
            </a:r>
            <a:r>
              <a:rPr lang="en-US" err="1"/>
              <a:t>euclid's</a:t>
            </a:r>
            <a:r>
              <a:rPr lang="en-US"/>
              <a:t> algorithm</a:t>
            </a:r>
          </a:p>
          <a:p>
            <a:pPr lvl="1"/>
            <a:r>
              <a:rPr lang="en-US"/>
              <a:t>extended Euclidean algorithm</a:t>
            </a:r>
          </a:p>
          <a:p>
            <a:pPr lvl="1"/>
            <a:r>
              <a:rPr lang="en-US"/>
              <a:t>is there a reason to use one GCD algorithm over the other?</a:t>
            </a:r>
          </a:p>
          <a:p>
            <a:pPr lvl="1"/>
            <a:r>
              <a:rPr lang="en-US"/>
              <a:t>could we go through another example of Euclid's algorithm and extended Euclidean algorithm</a:t>
            </a:r>
          </a:p>
          <a:p>
            <a:pPr lvl="1"/>
            <a:r>
              <a:rPr lang="en-US"/>
              <a:t>why is ax + by = </a:t>
            </a:r>
            <a:r>
              <a:rPr lang="en-US" err="1"/>
              <a:t>i</a:t>
            </a:r>
            <a:r>
              <a:rPr lang="en-US"/>
              <a:t> important / the point of XGCD</a:t>
            </a:r>
          </a:p>
          <a:p>
            <a:r>
              <a:rPr lang="en-US"/>
              <a:t>Exponentiation</a:t>
            </a:r>
          </a:p>
          <a:p>
            <a:pPr lvl="1"/>
            <a:r>
              <a:rPr lang="en-US"/>
              <a:t>the bottom-up approach and where it would be applicable</a:t>
            </a:r>
          </a:p>
          <a:p>
            <a:r>
              <a:rPr lang="en-US"/>
              <a:t>Encryption</a:t>
            </a:r>
          </a:p>
          <a:p>
            <a:pPr lvl="1"/>
            <a:r>
              <a:rPr lang="en-US" err="1"/>
              <a:t>alice</a:t>
            </a:r>
            <a:r>
              <a:rPr lang="en-US"/>
              <a:t> bob example</a:t>
            </a:r>
          </a:p>
          <a:p>
            <a:pPr lvl="1"/>
            <a:r>
              <a:rPr lang="en-US"/>
              <a:t>the pad</a:t>
            </a:r>
          </a:p>
          <a:p>
            <a:pPr lvl="1"/>
            <a:r>
              <a:rPr lang="en-US"/>
              <a:t>How do we do modular addition/subtraction?</a:t>
            </a:r>
          </a:p>
          <a:p>
            <a:pPr lvl="1"/>
            <a:r>
              <a:rPr lang="en-US"/>
              <a:t>how does one time pad encryption run out of keys?</a:t>
            </a:r>
          </a:p>
          <a:p>
            <a:pPr lvl="1"/>
            <a:r>
              <a:rPr lang="en-US"/>
              <a:t>Is the one-time pad encryption algorithm commonly used?</a:t>
            </a:r>
          </a:p>
          <a:p>
            <a:pPr lvl="1"/>
            <a:r>
              <a:rPr lang="en-US"/>
              <a:t>how does my computer have good encryption if </a:t>
            </a:r>
            <a:r>
              <a:rPr lang="en-US" err="1"/>
              <a:t>i've</a:t>
            </a:r>
            <a:r>
              <a:rPr lang="en-US"/>
              <a:t> never had to meet anybody to exchange pads</a:t>
            </a:r>
          </a:p>
          <a:p>
            <a:pPr lvl="2"/>
            <a:r>
              <a:rPr lang="en-US"/>
              <a:t>how are encryption keys shared in practical applications</a:t>
            </a:r>
          </a:p>
          <a:p>
            <a:pPr lvl="1"/>
            <a:r>
              <a:rPr lang="en-US"/>
              <a:t>the symmetric cipher</a:t>
            </a:r>
          </a:p>
          <a:p>
            <a:pPr lvl="1"/>
            <a:r>
              <a:rPr lang="en-US"/>
              <a:t>what makes symmetric ciphers better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504349" y="4460347"/>
            <a:ext cx="9068753" cy="27802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How can we improve runtime for RSA exponentiations?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Don’t actually need x</a:t>
            </a:r>
            <a:r>
              <a:rPr lang="en" baseline="30000"/>
              <a:t>y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Just need (x</a:t>
            </a:r>
            <a:r>
              <a:rPr lang="en" baseline="30000"/>
              <a:t>y</a:t>
            </a:r>
            <a:r>
              <a:rPr lang="en"/>
              <a:t> mod n)</a:t>
            </a: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Efficient exponentiation for RSA</a:t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091926" y="2183269"/>
            <a:ext cx="4872738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ans = ans</a:t>
            </a:r>
            <a:r>
              <a:rPr lang="en" sz="1983" kern="0" baseline="30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83" kern="0" baseline="3000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ans = ans * x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2089853" y="2183268"/>
            <a:ext cx="6338219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ans = (ans</a:t>
            </a:r>
            <a:r>
              <a:rPr lang="en" sz="1983" kern="0" baseline="30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mod n)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ans = (ans * x mod n)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3" name="Google Shape;323;p39"/>
          <p:cNvGrpSpPr/>
          <p:nvPr/>
        </p:nvGrpSpPr>
        <p:grpSpPr>
          <a:xfrm>
            <a:off x="5171402" y="1795156"/>
            <a:ext cx="4530051" cy="1242304"/>
            <a:chOff x="4692400" y="1813675"/>
            <a:chExt cx="4110875" cy="1127350"/>
          </a:xfrm>
        </p:grpSpPr>
        <p:sp>
          <p:nvSpPr>
            <p:cNvPr id="324" name="Google Shape;324;p39"/>
            <p:cNvSpPr txBox="1"/>
            <p:nvPr/>
          </p:nvSpPr>
          <p:spPr>
            <a:xfrm>
              <a:off x="5002575" y="1813675"/>
              <a:ext cx="3800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2204" kern="0">
                  <a:solidFill>
                    <a:srgbClr val="980000"/>
                  </a:solidFill>
                  <a:latin typeface="Droid Sans"/>
                  <a:ea typeface="Droid Sans"/>
                  <a:cs typeface="Droid Sans"/>
                  <a:sym typeface="Droid Sans"/>
                </a:rPr>
                <a:t>Does this solve our problems?</a:t>
              </a:r>
              <a:endParaRPr sz="2204" kern="0">
                <a:solidFill>
                  <a:srgbClr val="980000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25" name="Google Shape;325;p39"/>
            <p:cNvCxnSpPr/>
            <p:nvPr/>
          </p:nvCxnSpPr>
          <p:spPr>
            <a:xfrm flipH="1">
              <a:off x="4692400" y="2359625"/>
              <a:ext cx="903000" cy="5814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6" name="Google Shape;326;p3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18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C58A-FE9C-4C80-8178-B3F5C6A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GCD/XGCD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E2EC-86E6-4BD0-8372-7CF560F7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177FA-5BEB-406B-ABF4-3256BD0148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AB5C-C8C6-4124-97C9-615F97822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E1B6C-97A2-4D84-9FC8-8A51B931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" y="942079"/>
            <a:ext cx="9032421" cy="6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E439-E664-4CA9-83CE-CE11C9F6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GCD/XGCD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084B0-DA9A-4487-87F0-357B8D3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AA427-6D06-47F4-979D-E3AED24001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CC47-7378-480D-99E8-76E837E55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A28DA-4DFF-4C4E-9DB5-2D6A58D6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5" y="911585"/>
            <a:ext cx="9136924" cy="60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FBBB-730E-4D13-B64B-4EFBF072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2501-FD8E-4BA7-BCBB-A63A885B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E9C25-9500-424C-A729-5EFA2ECB0B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810A-18D8-464D-B9A0-43271DA40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03299-3716-4907-9528-9A8A76B8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" y="1129316"/>
            <a:ext cx="7954736" cy="53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7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BE6B-4C92-470B-A754-E92E8BD4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1B235-F906-4EB2-9305-FF5A4AE6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3BA20-58FA-4FCC-A864-0765CF305E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BDF69-201D-4944-B61E-8063DFB62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64CF3-31FA-478B-9C41-512EBE64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7" y="983576"/>
            <a:ext cx="9019749" cy="60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A701-7752-4169-B942-7528EB0F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A156-8E3C-43A3-9114-03FC7087B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D3C17-A98F-4701-9315-C5D0E4058A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B5773-EF02-4D52-86E7-AE4226173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03A95-128D-4B6A-9307-80F6A972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928914"/>
            <a:ext cx="8784227" cy="585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38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2136</Words>
  <Application>Microsoft Macintosh PowerPoint</Application>
  <PresentationFormat>Custom</PresentationFormat>
  <Paragraphs>308</Paragraphs>
  <Slides>40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1_Office Theme</vt:lpstr>
      <vt:lpstr>Office Theme</vt:lpstr>
      <vt:lpstr>2_Office Theme</vt:lpstr>
      <vt:lpstr>Pitt_minimal</vt:lpstr>
      <vt:lpstr>Algorithms and Data Structures 2 CS 1501</vt:lpstr>
      <vt:lpstr>Announcements</vt:lpstr>
      <vt:lpstr>Last lecture …</vt:lpstr>
      <vt:lpstr>Muddiest points</vt:lpstr>
      <vt:lpstr>GCD/XGCD Example 1</vt:lpstr>
      <vt:lpstr>GCD/XGCD Example 2</vt:lpstr>
      <vt:lpstr>Bottom-up Exponentiation Example 1</vt:lpstr>
      <vt:lpstr>Bottom-up Exponentiation Example 2</vt:lpstr>
      <vt:lpstr>Encryption Model</vt:lpstr>
      <vt:lpstr>One-Time Pad</vt:lpstr>
      <vt:lpstr>One-Time Pad</vt:lpstr>
      <vt:lpstr>One-Time Pad Example 1</vt:lpstr>
      <vt:lpstr>One-Time Pad Example 2</vt:lpstr>
      <vt:lpstr>This Lecture</vt:lpstr>
      <vt:lpstr>Difficulties with one-time pads</vt:lpstr>
      <vt:lpstr>Symmetric ciphers</vt:lpstr>
      <vt:lpstr>Problems with symmetric ciphers</vt:lpstr>
      <vt:lpstr>Enter public-key encryption</vt:lpstr>
      <vt:lpstr>RSA</vt:lpstr>
      <vt:lpstr>RSA Cryptosystem in-depth</vt:lpstr>
      <vt:lpstr>RSA keypairs</vt:lpstr>
      <vt:lpstr>Encryption</vt:lpstr>
      <vt:lpstr>Decryption</vt:lpstr>
      <vt:lpstr>PowerPoint Presentation</vt:lpstr>
      <vt:lpstr>n, e, and d need to be carefully generated</vt:lpstr>
      <vt:lpstr>What the φ?</vt:lpstr>
      <vt:lpstr>OK, now what about multiplicative inverses mod φ(n)?</vt:lpstr>
      <vt:lpstr>Use extended Euclidean algorithm!</vt:lpstr>
      <vt:lpstr>RSA keypair example notes</vt:lpstr>
      <vt:lpstr>RSA Example 1</vt:lpstr>
      <vt:lpstr>RSA Example 2</vt:lpstr>
      <vt:lpstr>OK, but how does med = m mod n?</vt:lpstr>
      <vt:lpstr>Why is RSA secure?</vt:lpstr>
      <vt:lpstr>Factoring n</vt:lpstr>
      <vt:lpstr>What about determining φ(n) without factoring n?</vt:lpstr>
      <vt:lpstr>Determining d without factoring n or learning φ(n)?</vt:lpstr>
      <vt:lpstr>Learning to take eth roots modulo n</vt:lpstr>
      <vt:lpstr>This all leads to the following conclusion</vt:lpstr>
      <vt:lpstr>Implementation concerns</vt:lpstr>
      <vt:lpstr>Efficient exponentiation for RSA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2021-09-01T05:51:55Z</dcterms:modified>
</cp:coreProperties>
</file>